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1"/>
  </p:notesMasterIdLst>
  <p:sldIdLst>
    <p:sldId id="287" r:id="rId2"/>
    <p:sldId id="289" r:id="rId3"/>
    <p:sldId id="290" r:id="rId4"/>
    <p:sldId id="298" r:id="rId5"/>
    <p:sldId id="292" r:id="rId6"/>
    <p:sldId id="295" r:id="rId7"/>
    <p:sldId id="299" r:id="rId8"/>
    <p:sldId id="297" r:id="rId9"/>
    <p:sldId id="300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A4D6"/>
    <a:srgbClr val="5992CD"/>
    <a:srgbClr val="74A3D6"/>
    <a:srgbClr val="006CB7"/>
    <a:srgbClr val="AF006E"/>
    <a:srgbClr val="9A0058"/>
    <a:srgbClr val="B1006D"/>
    <a:srgbClr val="A1FF6B"/>
    <a:srgbClr val="000000"/>
    <a:srgbClr val="5E1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76" autoAdjust="0"/>
    <p:restoredTop sz="92690"/>
  </p:normalViewPr>
  <p:slideViewPr>
    <p:cSldViewPr snapToGrid="0">
      <p:cViewPr varScale="1">
        <p:scale>
          <a:sx n="102" d="100"/>
          <a:sy n="102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F9B19-0FF3-4AEA-BB55-0D9E9F1392EA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2904E-3875-461E-8383-AD0C1C6A053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6596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F4BA1-3313-82F7-D8DA-7E4A65485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F4E58EE2-B1C1-598C-9320-AEB463C35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03406-10B4-A7BB-FD39-8EBDD0EAA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0EDB54-456C-ECCB-74F9-983B17BC2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92904E-3875-461E-8383-AD0C1C6A0531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3173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92E1A-2340-F688-C501-E6E8621B3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4FE9E10A-1D82-B8D1-4E80-1A9F85A121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21C97B-BEA1-7A37-74B8-B99493AFB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E79DCD-A811-6AEA-4B64-2C45528DE5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92904E-3875-461E-8383-AD0C1C6A0531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0727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9D39-FCF4-5B95-53FA-15261BBF2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549953EF-55C8-FA0E-EC82-80BEEEEE9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BA727EF-B4C1-721A-FD1C-DC53B76BD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9C8665-D7D1-6C82-BBAF-DDC156AC6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92904E-3875-461E-8383-AD0C1C6A0531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970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DBB5CF-D01D-4577-6371-644DF9C0D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BA0DF2-23AC-B7B3-1F89-9DF548B6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9CE35A-245C-5E2B-9903-54582391A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BB5F65-8D02-614D-DFA2-0A7D252D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87C41-5592-7F23-949F-1E0516D9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501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B0CEF-431E-00F3-E7DB-E0CA6AA10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9A337A4-CDE4-0555-94F5-CA2CB0097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A9A3A8-ECDE-39E3-9BB3-EA5EDC745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5C19A6-94A4-61E1-26EF-51359DCB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4277C4-FEFD-817C-2778-09395F53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325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0B661D9-4EF3-A43A-9F4B-01AF16EBC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F7F0DF9-FAC5-B99E-2EDE-E36D6051B7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595590-CEE7-042C-6D4E-0CF85F4A0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B5A17F-A404-0A4F-B7E0-73EE11F93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024E2-60F7-7ED3-E985-4A14BDC26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048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230DDE-5056-10BF-5AFC-4E6947479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770F7-F2CB-8771-F84B-127115528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5E6D66-5205-6BC4-6D80-20DC1ECAD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C4D5FF-5B44-595A-083C-D10420E0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BFB663-EC3D-BA98-84C8-D31E810D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630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70928-B11E-9EA3-E8B6-FC16E398A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8D58BD-0C1D-5FF2-E1F5-65635195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47FC57-A9AF-6030-2695-6812A587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71AA20-D346-ECCA-5BF4-754DB638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D0109-6E01-F6A0-6315-A84B72ECA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3596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36787B-DAB3-027D-31BA-388B910E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B92ABA-261E-A7D8-C60C-9FD42B06A6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0C6934-F667-5382-62D7-7BA315F73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B3B6B9C-C378-1FC9-EC86-E7A68BF27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D20762-5573-B21A-8CBB-91129304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C25748-8CF5-D79A-11EA-B5FD7FDED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9242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67439D-33FF-2E4D-C4FB-37C952C38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DA275F-7325-B93C-DA29-407DBB1A9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8A6669-A9D2-A9EB-38DB-FFFA0D9C5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7D5122-E0C6-9AE7-232A-4C2181640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6768C5-D155-8B1C-F51C-8F548C1BB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A422EC1-6066-998C-3A26-697FEC5D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8B5934E-4D1D-75A5-18E4-48FCE660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57C37B-D30F-8656-0E85-60B8DA77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217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0625C0-F9EC-5038-1273-4A83B32E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CDB0EC-543E-020C-222A-50DD8A1B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76270C-9BCB-1692-150B-4D2E5A21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2F5DD8-724E-690B-67E9-10B85DC4A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756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40C722B-B62E-24FB-0B3C-B9C4AB5D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C579319-DEF3-6925-652C-278729F8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C83950-9F9E-16EC-866D-85C7FDBC6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6179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C8E80-5A56-3682-C851-FC1CA66E3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5E1531-FB19-A07F-470D-379D52974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A3F24AE-D5B5-E0C8-8399-D5096896D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87A901-2854-0522-E2B8-FC33F3E5A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712DA6-80F2-470B-762B-CBE1C931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B65CBF-5D66-57A1-BD71-AA030EFC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6704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6F3BBC-8FD8-E4F7-B69F-EEF76946C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470EB9-A8A8-21B9-1DBE-B750953343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52DAE4-A253-9264-C71B-FC99437C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7960D0-5C11-BEEB-66FE-043D1F6B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53D008-C8E0-6FFC-BAA1-F2377EDD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E108EBF-D54F-A548-29D1-85567C9F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900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3CC5D0-CB15-DD93-2DE0-CA4017787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C2DBA8-8738-1026-002E-011D543A5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C6C4FE-A419-3F17-1B69-A9AB21696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59BAC-6868-4CA4-A609-9C5EACCF2935}" type="datetimeFigureOut">
              <a:rPr lang="fr-CA" smtClean="0"/>
              <a:t>2026-08-11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8CCFED-4D11-98D9-4BB3-BDEB8A40D9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DBCD18-CAFE-CBA6-D44B-FCD60CC4B2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CC87DB-6C6E-47E1-8AE0-95BED1E7FF8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984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2C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6B8DC8-EE15-73B5-6BDE-5C9A59E7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E1FA3F-500B-04EB-B895-85B276B91A13}"/>
              </a:ext>
            </a:extLst>
          </p:cNvPr>
          <p:cNvSpPr/>
          <p:nvPr/>
        </p:nvSpPr>
        <p:spPr>
          <a:xfrm>
            <a:off x="1184063" y="5145440"/>
            <a:ext cx="81703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Sous-titre / texte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2CA174-9F96-84B7-FEB2-33FF870926AF}"/>
              </a:ext>
            </a:extLst>
          </p:cNvPr>
          <p:cNvSpPr/>
          <p:nvPr/>
        </p:nvSpPr>
        <p:spPr>
          <a:xfrm>
            <a:off x="1184063" y="4431246"/>
            <a:ext cx="8837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présentation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6868353-3EEA-ACA9-2300-B5083FD4F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1435" y="6132044"/>
            <a:ext cx="3126502" cy="359762"/>
          </a:xfrm>
          <a:prstGeom prst="rect">
            <a:avLst/>
          </a:prstGeom>
        </p:spPr>
      </p:pic>
      <p:sp>
        <p:nvSpPr>
          <p:cNvPr id="4" name="Shape 23">
            <a:extLst>
              <a:ext uri="{FF2B5EF4-FFF2-40B4-BE49-F238E27FC236}">
                <a16:creationId xmlns:a16="http://schemas.microsoft.com/office/drawing/2014/main" id="{068E5408-0E2D-7B4E-73A5-62CE0D901B15}"/>
              </a:ext>
            </a:extLst>
          </p:cNvPr>
          <p:cNvSpPr/>
          <p:nvPr/>
        </p:nvSpPr>
        <p:spPr>
          <a:xfrm>
            <a:off x="2797215" y="1873106"/>
            <a:ext cx="6597570" cy="2071157"/>
          </a:xfrm>
          <a:custGeom>
            <a:avLst/>
            <a:gdLst/>
            <a:ahLst/>
            <a:cxnLst/>
            <a:rect l="0" t="0" r="0" b="0"/>
            <a:pathLst>
              <a:path w="6479211" h="2034540">
                <a:moveTo>
                  <a:pt x="2196351" y="0"/>
                </a:moveTo>
                <a:cubicBezTo>
                  <a:pt x="2707158" y="173812"/>
                  <a:pt x="5859996" y="1388148"/>
                  <a:pt x="6479211" y="1576540"/>
                </a:cubicBezTo>
                <a:lnTo>
                  <a:pt x="6479211" y="1665440"/>
                </a:lnTo>
                <a:cubicBezTo>
                  <a:pt x="5983847" y="1747901"/>
                  <a:pt x="5552377" y="1846364"/>
                  <a:pt x="4918075" y="2034540"/>
                </a:cubicBezTo>
                <a:cubicBezTo>
                  <a:pt x="4438447" y="1876857"/>
                  <a:pt x="416827" y="559041"/>
                  <a:pt x="0" y="434086"/>
                </a:cubicBezTo>
                <a:lnTo>
                  <a:pt x="0" y="344843"/>
                </a:lnTo>
                <a:cubicBezTo>
                  <a:pt x="815454" y="236893"/>
                  <a:pt x="1645450" y="90018"/>
                  <a:pt x="2196351" y="0"/>
                </a:cubicBezTo>
                <a:close/>
              </a:path>
            </a:pathLst>
          </a:custGeom>
          <a:solidFill>
            <a:srgbClr val="74A4D6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E740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550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2C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B2FA5-BD1A-D622-C96E-89A45A491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7A9C36-6A74-5C20-612C-A6D29184CD41}"/>
              </a:ext>
            </a:extLst>
          </p:cNvPr>
          <p:cNvSpPr/>
          <p:nvPr/>
        </p:nvSpPr>
        <p:spPr>
          <a:xfrm>
            <a:off x="1184063" y="5145440"/>
            <a:ext cx="81703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Sous-titre / texte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26BBF7-8190-4660-E376-78C5A21FF5C6}"/>
              </a:ext>
            </a:extLst>
          </p:cNvPr>
          <p:cNvSpPr/>
          <p:nvPr/>
        </p:nvSpPr>
        <p:spPr>
          <a:xfrm>
            <a:off x="1184063" y="4431246"/>
            <a:ext cx="8837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présentation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7267683-510F-22FE-31E6-258EF462B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1435" y="6132044"/>
            <a:ext cx="3126502" cy="35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9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B280-7DBE-FF79-9714-4FB0A6A0C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B149D6-F068-06AC-06ED-1D8411914D0F}"/>
              </a:ext>
            </a:extLst>
          </p:cNvPr>
          <p:cNvSpPr/>
          <p:nvPr/>
        </p:nvSpPr>
        <p:spPr>
          <a:xfrm>
            <a:off x="890148" y="845588"/>
            <a:ext cx="8170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25955B-3C39-F1A9-2285-4EBAB85D3CF0}"/>
              </a:ext>
            </a:extLst>
          </p:cNvPr>
          <p:cNvSpPr/>
          <p:nvPr/>
        </p:nvSpPr>
        <p:spPr>
          <a:xfrm>
            <a:off x="901032" y="6303589"/>
            <a:ext cx="88376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1100" b="1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présentation </a:t>
            </a:r>
            <a:r>
              <a:rPr lang="fr-CA" sz="11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93E35F-BA55-3532-9FFD-664DF361A10B}"/>
              </a:ext>
            </a:extLst>
          </p:cNvPr>
          <p:cNvSpPr txBox="1"/>
          <p:nvPr/>
        </p:nvSpPr>
        <p:spPr>
          <a:xfrm>
            <a:off x="925282" y="1441249"/>
            <a:ext cx="97862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Lorem ipsum </a:t>
            </a:r>
            <a:r>
              <a:rPr lang="fr-CA" sz="2400" dirty="0" err="1"/>
              <a:t>dolor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, </a:t>
            </a:r>
            <a:r>
              <a:rPr lang="fr-CA" sz="2400" dirty="0" err="1"/>
              <a:t>consectetur</a:t>
            </a:r>
            <a:r>
              <a:rPr lang="fr-CA" sz="2400" dirty="0"/>
              <a:t> </a:t>
            </a:r>
            <a:r>
              <a:rPr lang="fr-CA" sz="2400" dirty="0" err="1"/>
              <a:t>adipiscing</a:t>
            </a:r>
            <a:r>
              <a:rPr lang="fr-CA" sz="2400" dirty="0"/>
              <a:t> </a:t>
            </a:r>
            <a:r>
              <a:rPr lang="fr-CA" sz="2400" dirty="0" err="1"/>
              <a:t>elit</a:t>
            </a:r>
            <a:r>
              <a:rPr lang="fr-CA" sz="2400" dirty="0"/>
              <a:t>. </a:t>
            </a:r>
            <a:r>
              <a:rPr lang="fr-CA" sz="2400" dirty="0" err="1"/>
              <a:t>Aenean</a:t>
            </a:r>
            <a:r>
              <a:rPr lang="fr-CA" sz="2400" dirty="0"/>
              <a:t> </a:t>
            </a:r>
            <a:r>
              <a:rPr lang="fr-CA" sz="2400" dirty="0" err="1"/>
              <a:t>luctus</a:t>
            </a:r>
            <a:r>
              <a:rPr lang="fr-CA" sz="2400" dirty="0"/>
              <a:t> ex </a:t>
            </a:r>
            <a:r>
              <a:rPr lang="fr-CA" sz="2400" dirty="0" err="1"/>
              <a:t>vel</a:t>
            </a:r>
            <a:r>
              <a:rPr lang="fr-CA" sz="2400" dirty="0"/>
              <a:t> </a:t>
            </a:r>
            <a:r>
              <a:rPr lang="fr-CA" sz="2400" dirty="0" err="1"/>
              <a:t>justo</a:t>
            </a:r>
            <a:r>
              <a:rPr lang="fr-CA" sz="2400" dirty="0"/>
              <a:t> </a:t>
            </a:r>
            <a:r>
              <a:rPr lang="fr-CA" sz="2400" dirty="0" err="1"/>
              <a:t>auctor</a:t>
            </a:r>
            <a:r>
              <a:rPr lang="fr-CA" sz="2400" dirty="0"/>
              <a:t>, </a:t>
            </a:r>
            <a:r>
              <a:rPr lang="fr-CA" sz="2400" dirty="0" err="1"/>
              <a:t>viverra</a:t>
            </a:r>
            <a:r>
              <a:rPr lang="fr-CA" sz="2400" dirty="0"/>
              <a:t> </a:t>
            </a:r>
            <a:r>
              <a:rPr lang="fr-CA" sz="2400" dirty="0" err="1"/>
              <a:t>aliquet</a:t>
            </a:r>
            <a:r>
              <a:rPr lang="fr-CA" sz="2400" dirty="0"/>
              <a:t> ipsum </a:t>
            </a:r>
            <a:r>
              <a:rPr lang="fr-CA" sz="2400" dirty="0" err="1"/>
              <a:t>finibus</a:t>
            </a:r>
            <a:r>
              <a:rPr lang="fr-CA" sz="2400" dirty="0"/>
              <a:t>. </a:t>
            </a:r>
            <a:r>
              <a:rPr lang="fr-CA" sz="2400" dirty="0" err="1"/>
              <a:t>Quisque</a:t>
            </a:r>
            <a:r>
              <a:rPr lang="fr-CA" sz="2400" dirty="0"/>
              <a:t> </a:t>
            </a:r>
            <a:r>
              <a:rPr lang="fr-CA" sz="2400" dirty="0" err="1"/>
              <a:t>ornare</a:t>
            </a:r>
            <a:r>
              <a:rPr lang="fr-CA" sz="2400" dirty="0"/>
              <a:t> erat </a:t>
            </a:r>
            <a:r>
              <a:rPr lang="fr-CA" sz="2400" dirty="0" err="1"/>
              <a:t>eget</a:t>
            </a:r>
            <a:r>
              <a:rPr lang="fr-CA" sz="2400" dirty="0"/>
              <a:t> ante varius,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faucibus</a:t>
            </a:r>
            <a:r>
              <a:rPr lang="fr-CA" sz="2400" dirty="0"/>
              <a:t> </a:t>
            </a:r>
            <a:r>
              <a:rPr lang="fr-CA" sz="2400" dirty="0" err="1"/>
              <a:t>tortor</a:t>
            </a:r>
            <a:r>
              <a:rPr lang="fr-CA" sz="2400" dirty="0"/>
              <a:t> </a:t>
            </a:r>
            <a:r>
              <a:rPr lang="fr-CA" sz="2400" dirty="0" err="1"/>
              <a:t>facilisis</a:t>
            </a:r>
            <a:r>
              <a:rPr lang="fr-CA" sz="2400" dirty="0"/>
              <a:t>. Nunc </a:t>
            </a:r>
            <a:r>
              <a:rPr lang="fr-CA" sz="2400" dirty="0" err="1"/>
              <a:t>hendrerit</a:t>
            </a:r>
            <a:r>
              <a:rPr lang="fr-CA" sz="2400" dirty="0"/>
              <a:t> </a:t>
            </a:r>
            <a:r>
              <a:rPr lang="fr-CA" sz="2400" dirty="0" err="1"/>
              <a:t>blandit</a:t>
            </a:r>
            <a:r>
              <a:rPr lang="fr-CA" sz="2400" dirty="0"/>
              <a:t> </a:t>
            </a:r>
            <a:r>
              <a:rPr lang="fr-CA" sz="2400" dirty="0" err="1"/>
              <a:t>purus</a:t>
            </a:r>
            <a:r>
              <a:rPr lang="fr-CA" sz="2400" dirty="0"/>
              <a:t>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convallis</a:t>
            </a:r>
            <a:r>
              <a:rPr lang="fr-CA" sz="2400" dirty="0"/>
              <a:t> </a:t>
            </a:r>
            <a:r>
              <a:rPr lang="fr-CA" sz="2400" dirty="0" err="1"/>
              <a:t>lectus</a:t>
            </a:r>
            <a:r>
              <a:rPr lang="fr-CA" sz="2400" dirty="0"/>
              <a:t> semper a. Morbi </a:t>
            </a:r>
            <a:r>
              <a:rPr lang="fr-CA" sz="2400" dirty="0" err="1"/>
              <a:t>velit</a:t>
            </a:r>
            <a:r>
              <a:rPr lang="fr-CA" sz="2400" dirty="0"/>
              <a:t> </a:t>
            </a:r>
            <a:r>
              <a:rPr lang="fr-CA" sz="2400" dirty="0" err="1"/>
              <a:t>enim</a:t>
            </a:r>
            <a:r>
              <a:rPr lang="fr-CA" sz="2400" dirty="0"/>
              <a:t>, </a:t>
            </a:r>
            <a:r>
              <a:rPr lang="fr-CA" sz="2400" dirty="0" err="1"/>
              <a:t>feugiat</a:t>
            </a:r>
            <a:r>
              <a:rPr lang="fr-CA" sz="2400" dirty="0"/>
              <a:t> eu </a:t>
            </a:r>
            <a:r>
              <a:rPr lang="fr-CA" sz="2400" dirty="0" err="1"/>
              <a:t>mattis</a:t>
            </a:r>
            <a:r>
              <a:rPr lang="fr-CA" sz="2400" dirty="0"/>
              <a:t> eu, </a:t>
            </a:r>
            <a:r>
              <a:rPr lang="fr-CA" sz="2400" dirty="0" err="1"/>
              <a:t>lobortis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. </a:t>
            </a:r>
            <a:r>
              <a:rPr lang="fr-CA" sz="2400" dirty="0" err="1"/>
              <a:t>Proin</a:t>
            </a:r>
            <a:r>
              <a:rPr lang="fr-CA" sz="2400" dirty="0"/>
              <a:t> id ante </a:t>
            </a:r>
            <a:r>
              <a:rPr lang="fr-CA" sz="2400" dirty="0" err="1"/>
              <a:t>eleifend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 </a:t>
            </a:r>
            <a:r>
              <a:rPr lang="fr-CA" sz="2400" dirty="0" err="1"/>
              <a:t>imperdiet</a:t>
            </a:r>
            <a:r>
              <a:rPr lang="fr-CA" sz="2400" dirty="0"/>
              <a:t> </a:t>
            </a:r>
            <a:r>
              <a:rPr lang="fr-CA" sz="2400" dirty="0" err="1"/>
              <a:t>scelerisque</a:t>
            </a:r>
            <a:r>
              <a:rPr lang="fr-CA" sz="2400" dirty="0"/>
              <a:t> </a:t>
            </a:r>
            <a:r>
              <a:rPr lang="fr-CA" sz="2400" dirty="0" err="1"/>
              <a:t>malesuada</a:t>
            </a:r>
            <a:r>
              <a:rPr lang="fr-CA" sz="2400" dirty="0"/>
              <a:t> eu est. Class </a:t>
            </a:r>
            <a:r>
              <a:rPr lang="fr-CA" sz="2400" dirty="0" err="1"/>
              <a:t>aptent</a:t>
            </a:r>
            <a:r>
              <a:rPr lang="fr-CA" sz="2400" dirty="0"/>
              <a:t> </a:t>
            </a:r>
            <a:r>
              <a:rPr lang="fr-CA" sz="2400" dirty="0" err="1"/>
              <a:t>taciti</a:t>
            </a:r>
            <a:r>
              <a:rPr lang="fr-CA" sz="2400" dirty="0"/>
              <a:t> </a:t>
            </a:r>
            <a:r>
              <a:rPr lang="fr-CA" sz="2400" dirty="0" err="1"/>
              <a:t>sociosqu</a:t>
            </a:r>
            <a:r>
              <a:rPr lang="fr-CA" sz="2400" dirty="0"/>
              <a:t> ad </a:t>
            </a:r>
            <a:r>
              <a:rPr lang="fr-CA" sz="2400" dirty="0" err="1"/>
              <a:t>litora</a:t>
            </a:r>
            <a:r>
              <a:rPr lang="fr-CA" sz="2400" dirty="0"/>
              <a:t> torquent per </a:t>
            </a:r>
            <a:r>
              <a:rPr lang="fr-CA" sz="2400" dirty="0" err="1"/>
              <a:t>conubia</a:t>
            </a:r>
            <a:r>
              <a:rPr lang="fr-CA" sz="2400" dirty="0"/>
              <a:t> </a:t>
            </a:r>
            <a:r>
              <a:rPr lang="fr-CA" sz="2400" dirty="0" err="1"/>
              <a:t>nostra</a:t>
            </a:r>
            <a:r>
              <a:rPr lang="fr-CA" sz="2400" dirty="0"/>
              <a:t>, per </a:t>
            </a:r>
            <a:r>
              <a:rPr lang="fr-CA" sz="2400" dirty="0" err="1"/>
              <a:t>inceptos</a:t>
            </a:r>
            <a:r>
              <a:rPr lang="fr-CA" sz="2400" dirty="0"/>
              <a:t> </a:t>
            </a:r>
            <a:r>
              <a:rPr lang="fr-CA" sz="2400" dirty="0" err="1"/>
              <a:t>himenaeos</a:t>
            </a:r>
            <a:r>
              <a:rPr lang="fr-CA" sz="2400" dirty="0"/>
              <a:t>. </a:t>
            </a:r>
            <a:r>
              <a:rPr lang="fr-CA" sz="2400" dirty="0" err="1"/>
              <a:t>Praesent</a:t>
            </a:r>
            <a:r>
              <a:rPr lang="fr-CA" sz="2400" dirty="0"/>
              <a:t> </a:t>
            </a:r>
            <a:r>
              <a:rPr lang="fr-CA" sz="2400" dirty="0" err="1"/>
              <a:t>gravida</a:t>
            </a:r>
            <a:r>
              <a:rPr lang="fr-CA" sz="2400" dirty="0"/>
              <a:t>, </a:t>
            </a:r>
            <a:r>
              <a:rPr lang="fr-CA" sz="2400" dirty="0" err="1"/>
              <a:t>arcu</a:t>
            </a:r>
            <a:r>
              <a:rPr lang="fr-CA" sz="2400" dirty="0"/>
              <a:t> </a:t>
            </a:r>
            <a:r>
              <a:rPr lang="fr-CA" sz="2400" dirty="0" err="1"/>
              <a:t>quis</a:t>
            </a:r>
            <a:r>
              <a:rPr lang="fr-CA" sz="2400" dirty="0"/>
              <a:t> </a:t>
            </a:r>
            <a:r>
              <a:rPr lang="fr-CA" sz="2400" dirty="0" err="1"/>
              <a:t>scelerisque</a:t>
            </a:r>
            <a:r>
              <a:rPr lang="fr-CA" sz="2400" dirty="0"/>
              <a:t> </a:t>
            </a:r>
            <a:r>
              <a:rPr lang="fr-CA" sz="2400" dirty="0" err="1"/>
              <a:t>sagittis</a:t>
            </a:r>
            <a:r>
              <a:rPr lang="fr-CA" sz="2400" dirty="0"/>
              <a:t>, mi mi </a:t>
            </a:r>
            <a:r>
              <a:rPr lang="fr-CA" sz="2400" dirty="0" err="1"/>
              <a:t>posuere</a:t>
            </a:r>
            <a:r>
              <a:rPr lang="fr-CA" sz="2400" dirty="0"/>
              <a:t> </a:t>
            </a:r>
            <a:r>
              <a:rPr lang="fr-CA" sz="2400" dirty="0" err="1"/>
              <a:t>lorem</a:t>
            </a:r>
            <a:r>
              <a:rPr lang="fr-CA" sz="2400" dirty="0"/>
              <a:t>, at </a:t>
            </a:r>
            <a:r>
              <a:rPr lang="fr-CA" sz="2400" dirty="0" err="1"/>
              <a:t>aliquam</a:t>
            </a:r>
            <a:r>
              <a:rPr lang="fr-CA" sz="2400" dirty="0"/>
              <a:t> magna </a:t>
            </a:r>
            <a:r>
              <a:rPr lang="fr-CA" sz="2400" dirty="0" err="1"/>
              <a:t>augue</a:t>
            </a:r>
            <a:r>
              <a:rPr lang="fr-CA" sz="2400" dirty="0"/>
              <a:t>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nulla</a:t>
            </a:r>
            <a:r>
              <a:rPr lang="fr-CA" sz="2400" dirty="0"/>
              <a:t>.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BAD5048-1FC4-E40E-B490-61552617A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1435" y="6132044"/>
            <a:ext cx="3126502" cy="35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96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2C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0D0F0-54AD-A331-A910-1FD6AAFD8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E9423D-B548-CB8E-C21C-B4A110B121CD}"/>
              </a:ext>
            </a:extLst>
          </p:cNvPr>
          <p:cNvSpPr/>
          <p:nvPr/>
        </p:nvSpPr>
        <p:spPr>
          <a:xfrm>
            <a:off x="890148" y="845588"/>
            <a:ext cx="8170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A918C0-844E-CCE6-13D0-E241B8037AB7}"/>
              </a:ext>
            </a:extLst>
          </p:cNvPr>
          <p:cNvSpPr txBox="1"/>
          <p:nvPr/>
        </p:nvSpPr>
        <p:spPr>
          <a:xfrm>
            <a:off x="925282" y="1441249"/>
            <a:ext cx="97862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bg1"/>
                </a:solidFill>
              </a:rPr>
              <a:t>Lorem ipsum </a:t>
            </a:r>
            <a:r>
              <a:rPr lang="fr-CA" sz="2400" dirty="0" err="1">
                <a:solidFill>
                  <a:schemeClr val="bg1"/>
                </a:solidFill>
              </a:rPr>
              <a:t>dolor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sit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amet</a:t>
            </a:r>
            <a:r>
              <a:rPr lang="fr-CA" sz="2400" dirty="0">
                <a:solidFill>
                  <a:schemeClr val="bg1"/>
                </a:solidFill>
              </a:rPr>
              <a:t>, </a:t>
            </a:r>
            <a:r>
              <a:rPr lang="fr-CA" sz="2400" dirty="0" err="1">
                <a:solidFill>
                  <a:schemeClr val="bg1"/>
                </a:solidFill>
              </a:rPr>
              <a:t>consectetur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adipiscing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elit</a:t>
            </a:r>
            <a:r>
              <a:rPr lang="fr-CA" sz="2400" dirty="0">
                <a:solidFill>
                  <a:schemeClr val="bg1"/>
                </a:solidFill>
              </a:rPr>
              <a:t>. </a:t>
            </a:r>
            <a:r>
              <a:rPr lang="fr-CA" sz="2400" dirty="0" err="1">
                <a:solidFill>
                  <a:schemeClr val="bg1"/>
                </a:solidFill>
              </a:rPr>
              <a:t>Aenean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luctus</a:t>
            </a:r>
            <a:r>
              <a:rPr lang="fr-CA" sz="2400" dirty="0">
                <a:solidFill>
                  <a:schemeClr val="bg1"/>
                </a:solidFill>
              </a:rPr>
              <a:t> ex </a:t>
            </a:r>
            <a:r>
              <a:rPr lang="fr-CA" sz="2400" dirty="0" err="1">
                <a:solidFill>
                  <a:schemeClr val="bg1"/>
                </a:solidFill>
              </a:rPr>
              <a:t>vel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justo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auctor</a:t>
            </a:r>
            <a:r>
              <a:rPr lang="fr-CA" sz="2400" dirty="0">
                <a:solidFill>
                  <a:schemeClr val="bg1"/>
                </a:solidFill>
              </a:rPr>
              <a:t>, </a:t>
            </a:r>
            <a:r>
              <a:rPr lang="fr-CA" sz="2400" dirty="0" err="1">
                <a:solidFill>
                  <a:schemeClr val="bg1"/>
                </a:solidFill>
              </a:rPr>
              <a:t>viverra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aliquet</a:t>
            </a:r>
            <a:r>
              <a:rPr lang="fr-CA" sz="2400" dirty="0">
                <a:solidFill>
                  <a:schemeClr val="bg1"/>
                </a:solidFill>
              </a:rPr>
              <a:t> ipsum </a:t>
            </a:r>
            <a:r>
              <a:rPr lang="fr-CA" sz="2400" dirty="0" err="1">
                <a:solidFill>
                  <a:schemeClr val="bg1"/>
                </a:solidFill>
              </a:rPr>
              <a:t>finibus</a:t>
            </a:r>
            <a:r>
              <a:rPr lang="fr-CA" sz="2400" dirty="0">
                <a:solidFill>
                  <a:schemeClr val="bg1"/>
                </a:solidFill>
              </a:rPr>
              <a:t>. </a:t>
            </a:r>
            <a:r>
              <a:rPr lang="fr-CA" sz="2400" dirty="0" err="1">
                <a:solidFill>
                  <a:schemeClr val="bg1"/>
                </a:solidFill>
              </a:rPr>
              <a:t>Quisque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ornare</a:t>
            </a:r>
            <a:r>
              <a:rPr lang="fr-CA" sz="2400" dirty="0">
                <a:solidFill>
                  <a:schemeClr val="bg1"/>
                </a:solidFill>
              </a:rPr>
              <a:t> erat </a:t>
            </a:r>
            <a:r>
              <a:rPr lang="fr-CA" sz="2400" dirty="0" err="1">
                <a:solidFill>
                  <a:schemeClr val="bg1"/>
                </a:solidFill>
              </a:rPr>
              <a:t>eget</a:t>
            </a:r>
            <a:r>
              <a:rPr lang="fr-CA" sz="2400" dirty="0">
                <a:solidFill>
                  <a:schemeClr val="bg1"/>
                </a:solidFill>
              </a:rPr>
              <a:t> ante varius, </a:t>
            </a:r>
            <a:r>
              <a:rPr lang="fr-CA" sz="2400" dirty="0" err="1">
                <a:solidFill>
                  <a:schemeClr val="bg1"/>
                </a:solidFill>
              </a:rPr>
              <a:t>eget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faucibus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tortor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facilisis</a:t>
            </a:r>
            <a:r>
              <a:rPr lang="fr-CA" sz="2400" dirty="0">
                <a:solidFill>
                  <a:schemeClr val="bg1"/>
                </a:solidFill>
              </a:rPr>
              <a:t>. Nunc </a:t>
            </a:r>
            <a:r>
              <a:rPr lang="fr-CA" sz="2400" dirty="0" err="1">
                <a:solidFill>
                  <a:schemeClr val="bg1"/>
                </a:solidFill>
              </a:rPr>
              <a:t>hendrerit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blandit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purus</a:t>
            </a:r>
            <a:r>
              <a:rPr lang="fr-CA" sz="2400" dirty="0">
                <a:solidFill>
                  <a:schemeClr val="bg1"/>
                </a:solidFill>
              </a:rPr>
              <a:t>, </a:t>
            </a:r>
            <a:r>
              <a:rPr lang="fr-CA" sz="2400" dirty="0" err="1">
                <a:solidFill>
                  <a:schemeClr val="bg1"/>
                </a:solidFill>
              </a:rPr>
              <a:t>eget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convallis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lectus</a:t>
            </a:r>
            <a:r>
              <a:rPr lang="fr-CA" sz="2400" dirty="0">
                <a:solidFill>
                  <a:schemeClr val="bg1"/>
                </a:solidFill>
              </a:rPr>
              <a:t> semper a. Morbi </a:t>
            </a:r>
            <a:r>
              <a:rPr lang="fr-CA" sz="2400" dirty="0" err="1">
                <a:solidFill>
                  <a:schemeClr val="bg1"/>
                </a:solidFill>
              </a:rPr>
              <a:t>velit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enim</a:t>
            </a:r>
            <a:r>
              <a:rPr lang="fr-CA" sz="2400" dirty="0">
                <a:solidFill>
                  <a:schemeClr val="bg1"/>
                </a:solidFill>
              </a:rPr>
              <a:t>, </a:t>
            </a:r>
            <a:r>
              <a:rPr lang="fr-CA" sz="2400" dirty="0" err="1">
                <a:solidFill>
                  <a:schemeClr val="bg1"/>
                </a:solidFill>
              </a:rPr>
              <a:t>feugiat</a:t>
            </a:r>
            <a:r>
              <a:rPr lang="fr-CA" sz="2400" dirty="0">
                <a:solidFill>
                  <a:schemeClr val="bg1"/>
                </a:solidFill>
              </a:rPr>
              <a:t> eu </a:t>
            </a:r>
            <a:r>
              <a:rPr lang="fr-CA" sz="2400" dirty="0" err="1">
                <a:solidFill>
                  <a:schemeClr val="bg1"/>
                </a:solidFill>
              </a:rPr>
              <a:t>mattis</a:t>
            </a:r>
            <a:r>
              <a:rPr lang="fr-CA" sz="2400" dirty="0">
                <a:solidFill>
                  <a:schemeClr val="bg1"/>
                </a:solidFill>
              </a:rPr>
              <a:t> eu, </a:t>
            </a:r>
            <a:r>
              <a:rPr lang="fr-CA" sz="2400" dirty="0" err="1">
                <a:solidFill>
                  <a:schemeClr val="bg1"/>
                </a:solidFill>
              </a:rPr>
              <a:t>lobortis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sit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amet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quam</a:t>
            </a:r>
            <a:r>
              <a:rPr lang="fr-CA" sz="2400" dirty="0">
                <a:solidFill>
                  <a:schemeClr val="bg1"/>
                </a:solidFill>
              </a:rPr>
              <a:t>. </a:t>
            </a:r>
            <a:r>
              <a:rPr lang="fr-CA" sz="2400" dirty="0" err="1">
                <a:solidFill>
                  <a:schemeClr val="bg1"/>
                </a:solidFill>
              </a:rPr>
              <a:t>Proin</a:t>
            </a:r>
            <a:r>
              <a:rPr lang="fr-CA" sz="2400" dirty="0">
                <a:solidFill>
                  <a:schemeClr val="bg1"/>
                </a:solidFill>
              </a:rPr>
              <a:t> id ante </a:t>
            </a:r>
            <a:r>
              <a:rPr lang="fr-CA" sz="2400" dirty="0" err="1">
                <a:solidFill>
                  <a:schemeClr val="bg1"/>
                </a:solidFill>
              </a:rPr>
              <a:t>eleifend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quam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imperdiet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scelerisque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malesuada</a:t>
            </a:r>
            <a:r>
              <a:rPr lang="fr-CA" sz="2400" dirty="0">
                <a:solidFill>
                  <a:schemeClr val="bg1"/>
                </a:solidFill>
              </a:rPr>
              <a:t> eu est. Class </a:t>
            </a:r>
            <a:r>
              <a:rPr lang="fr-CA" sz="2400" dirty="0" err="1">
                <a:solidFill>
                  <a:schemeClr val="bg1"/>
                </a:solidFill>
              </a:rPr>
              <a:t>aptent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taciti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sociosqu</a:t>
            </a:r>
            <a:r>
              <a:rPr lang="fr-CA" sz="2400" dirty="0">
                <a:solidFill>
                  <a:schemeClr val="bg1"/>
                </a:solidFill>
              </a:rPr>
              <a:t> ad </a:t>
            </a:r>
            <a:r>
              <a:rPr lang="fr-CA" sz="2400" dirty="0" err="1">
                <a:solidFill>
                  <a:schemeClr val="bg1"/>
                </a:solidFill>
              </a:rPr>
              <a:t>litora</a:t>
            </a:r>
            <a:r>
              <a:rPr lang="fr-CA" sz="2400" dirty="0">
                <a:solidFill>
                  <a:schemeClr val="bg1"/>
                </a:solidFill>
              </a:rPr>
              <a:t> torquent per </a:t>
            </a:r>
            <a:r>
              <a:rPr lang="fr-CA" sz="2400" dirty="0" err="1">
                <a:solidFill>
                  <a:schemeClr val="bg1"/>
                </a:solidFill>
              </a:rPr>
              <a:t>conubia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nostra</a:t>
            </a:r>
            <a:r>
              <a:rPr lang="fr-CA" sz="2400" dirty="0">
                <a:solidFill>
                  <a:schemeClr val="bg1"/>
                </a:solidFill>
              </a:rPr>
              <a:t>, per </a:t>
            </a:r>
            <a:r>
              <a:rPr lang="fr-CA" sz="2400" dirty="0" err="1">
                <a:solidFill>
                  <a:schemeClr val="bg1"/>
                </a:solidFill>
              </a:rPr>
              <a:t>inceptos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himenaeos</a:t>
            </a:r>
            <a:r>
              <a:rPr lang="fr-CA" sz="2400" dirty="0">
                <a:solidFill>
                  <a:schemeClr val="bg1"/>
                </a:solidFill>
              </a:rPr>
              <a:t>. </a:t>
            </a:r>
            <a:r>
              <a:rPr lang="fr-CA" sz="2400" dirty="0" err="1">
                <a:solidFill>
                  <a:schemeClr val="bg1"/>
                </a:solidFill>
              </a:rPr>
              <a:t>Praesent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gravida</a:t>
            </a:r>
            <a:r>
              <a:rPr lang="fr-CA" sz="2400" dirty="0">
                <a:solidFill>
                  <a:schemeClr val="bg1"/>
                </a:solidFill>
              </a:rPr>
              <a:t>, </a:t>
            </a:r>
            <a:r>
              <a:rPr lang="fr-CA" sz="2400" dirty="0" err="1">
                <a:solidFill>
                  <a:schemeClr val="bg1"/>
                </a:solidFill>
              </a:rPr>
              <a:t>arcu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quis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scelerisque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sagittis</a:t>
            </a:r>
            <a:r>
              <a:rPr lang="fr-CA" sz="2400" dirty="0">
                <a:solidFill>
                  <a:schemeClr val="bg1"/>
                </a:solidFill>
              </a:rPr>
              <a:t>, mi mi </a:t>
            </a:r>
            <a:r>
              <a:rPr lang="fr-CA" sz="2400" dirty="0" err="1">
                <a:solidFill>
                  <a:schemeClr val="bg1"/>
                </a:solidFill>
              </a:rPr>
              <a:t>posuere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lorem</a:t>
            </a:r>
            <a:r>
              <a:rPr lang="fr-CA" sz="2400" dirty="0">
                <a:solidFill>
                  <a:schemeClr val="bg1"/>
                </a:solidFill>
              </a:rPr>
              <a:t>, at </a:t>
            </a:r>
            <a:r>
              <a:rPr lang="fr-CA" sz="2400" dirty="0" err="1">
                <a:solidFill>
                  <a:schemeClr val="bg1"/>
                </a:solidFill>
              </a:rPr>
              <a:t>aliquam</a:t>
            </a:r>
            <a:r>
              <a:rPr lang="fr-CA" sz="2400" dirty="0">
                <a:solidFill>
                  <a:schemeClr val="bg1"/>
                </a:solidFill>
              </a:rPr>
              <a:t> magna </a:t>
            </a:r>
            <a:r>
              <a:rPr lang="fr-CA" sz="2400" dirty="0" err="1">
                <a:solidFill>
                  <a:schemeClr val="bg1"/>
                </a:solidFill>
              </a:rPr>
              <a:t>augue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eget</a:t>
            </a:r>
            <a:r>
              <a:rPr lang="fr-CA" sz="2400" dirty="0">
                <a:solidFill>
                  <a:schemeClr val="bg1"/>
                </a:solidFill>
              </a:rPr>
              <a:t> </a:t>
            </a:r>
            <a:r>
              <a:rPr lang="fr-CA" sz="2400" dirty="0" err="1">
                <a:solidFill>
                  <a:schemeClr val="bg1"/>
                </a:solidFill>
              </a:rPr>
              <a:t>nulla</a:t>
            </a:r>
            <a:r>
              <a:rPr lang="fr-CA" sz="2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083580-B169-8BEA-A811-7A2CB258C592}"/>
              </a:ext>
            </a:extLst>
          </p:cNvPr>
          <p:cNvSpPr/>
          <p:nvPr/>
        </p:nvSpPr>
        <p:spPr>
          <a:xfrm>
            <a:off x="901032" y="6303589"/>
            <a:ext cx="88376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présentation </a:t>
            </a:r>
            <a:r>
              <a:rPr lang="fr-CA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986B2-7D70-EF5A-91CF-F5F5A6673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1435" y="6132044"/>
            <a:ext cx="3126502" cy="35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9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D00E21B-E5B3-07D9-A634-EA8D42262D16}"/>
              </a:ext>
            </a:extLst>
          </p:cNvPr>
          <p:cNvSpPr/>
          <p:nvPr/>
        </p:nvSpPr>
        <p:spPr>
          <a:xfrm>
            <a:off x="1184063" y="5145440"/>
            <a:ext cx="81703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Sous-titre / texte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62E15-19C1-7828-8E24-673FD6A1DB7D}"/>
              </a:ext>
            </a:extLst>
          </p:cNvPr>
          <p:cNvSpPr/>
          <p:nvPr/>
        </p:nvSpPr>
        <p:spPr>
          <a:xfrm>
            <a:off x="1184063" y="4431246"/>
            <a:ext cx="8837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Séparateur de section</a:t>
            </a:r>
          </a:p>
        </p:txBody>
      </p:sp>
    </p:spTree>
    <p:extLst>
      <p:ext uri="{BB962C8B-B14F-4D97-AF65-F5344CB8AC3E}">
        <p14:creationId xmlns:p14="http://schemas.microsoft.com/office/powerpoint/2010/main" val="371246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176D6-B592-5144-5406-76299607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F08D2A-DFED-36C9-CBFE-B59F29688019}"/>
              </a:ext>
            </a:extLst>
          </p:cNvPr>
          <p:cNvSpPr/>
          <p:nvPr/>
        </p:nvSpPr>
        <p:spPr>
          <a:xfrm>
            <a:off x="6637800" y="845588"/>
            <a:ext cx="4802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texte ou photo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63D772B-6682-54D6-45E3-76A321DA88C7}"/>
              </a:ext>
            </a:extLst>
          </p:cNvPr>
          <p:cNvSpPr txBox="1"/>
          <p:nvPr/>
        </p:nvSpPr>
        <p:spPr>
          <a:xfrm>
            <a:off x="6672935" y="1441249"/>
            <a:ext cx="4931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Lorem ipsum </a:t>
            </a:r>
            <a:r>
              <a:rPr lang="fr-CA" sz="2400" dirty="0" err="1"/>
              <a:t>dolor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, </a:t>
            </a:r>
            <a:r>
              <a:rPr lang="fr-CA" sz="2400" dirty="0" err="1"/>
              <a:t>consectetur</a:t>
            </a:r>
            <a:r>
              <a:rPr lang="fr-CA" sz="2400" dirty="0"/>
              <a:t> </a:t>
            </a:r>
            <a:r>
              <a:rPr lang="fr-CA" sz="2400" dirty="0" err="1"/>
              <a:t>adipiscing</a:t>
            </a:r>
            <a:r>
              <a:rPr lang="fr-CA" sz="2400" dirty="0"/>
              <a:t> </a:t>
            </a:r>
            <a:r>
              <a:rPr lang="fr-CA" sz="2400" dirty="0" err="1"/>
              <a:t>elit</a:t>
            </a:r>
            <a:r>
              <a:rPr lang="fr-CA" sz="2400" dirty="0"/>
              <a:t>. </a:t>
            </a:r>
            <a:r>
              <a:rPr lang="fr-CA" sz="2400" dirty="0" err="1"/>
              <a:t>Aenean</a:t>
            </a:r>
            <a:r>
              <a:rPr lang="fr-CA" sz="2400" dirty="0"/>
              <a:t> </a:t>
            </a:r>
            <a:r>
              <a:rPr lang="fr-CA" sz="2400" dirty="0" err="1"/>
              <a:t>luctus</a:t>
            </a:r>
            <a:r>
              <a:rPr lang="fr-CA" sz="2400" dirty="0"/>
              <a:t> ex </a:t>
            </a:r>
            <a:r>
              <a:rPr lang="fr-CA" sz="2400" dirty="0" err="1"/>
              <a:t>vel</a:t>
            </a:r>
            <a:r>
              <a:rPr lang="fr-CA" sz="2400" dirty="0"/>
              <a:t> </a:t>
            </a:r>
            <a:r>
              <a:rPr lang="fr-CA" sz="2400" dirty="0" err="1"/>
              <a:t>justo</a:t>
            </a:r>
            <a:r>
              <a:rPr lang="fr-CA" sz="2400" dirty="0"/>
              <a:t> </a:t>
            </a:r>
            <a:r>
              <a:rPr lang="fr-CA" sz="2400" dirty="0" err="1"/>
              <a:t>auctor</a:t>
            </a:r>
            <a:r>
              <a:rPr lang="fr-CA" sz="2400" dirty="0"/>
              <a:t>, </a:t>
            </a:r>
            <a:r>
              <a:rPr lang="fr-CA" sz="2400" dirty="0" err="1"/>
              <a:t>viverra</a:t>
            </a:r>
            <a:r>
              <a:rPr lang="fr-CA" sz="2400" dirty="0"/>
              <a:t> </a:t>
            </a:r>
            <a:r>
              <a:rPr lang="fr-CA" sz="2400" dirty="0" err="1"/>
              <a:t>aliquet</a:t>
            </a:r>
            <a:r>
              <a:rPr lang="fr-CA" sz="2400" dirty="0"/>
              <a:t> ipsum </a:t>
            </a:r>
            <a:r>
              <a:rPr lang="fr-CA" sz="2400" dirty="0" err="1"/>
              <a:t>finibus</a:t>
            </a:r>
            <a:r>
              <a:rPr lang="fr-CA" sz="2400" dirty="0"/>
              <a:t>. </a:t>
            </a:r>
            <a:r>
              <a:rPr lang="fr-CA" sz="2400" dirty="0" err="1"/>
              <a:t>Quisque</a:t>
            </a:r>
            <a:r>
              <a:rPr lang="fr-CA" sz="2400" dirty="0"/>
              <a:t> </a:t>
            </a:r>
            <a:r>
              <a:rPr lang="fr-CA" sz="2400" dirty="0" err="1"/>
              <a:t>ornare</a:t>
            </a:r>
            <a:r>
              <a:rPr lang="fr-CA" sz="2400" dirty="0"/>
              <a:t> erat </a:t>
            </a:r>
            <a:r>
              <a:rPr lang="fr-CA" sz="2400" dirty="0" err="1"/>
              <a:t>eget</a:t>
            </a:r>
            <a:r>
              <a:rPr lang="fr-CA" sz="2400" dirty="0"/>
              <a:t> ante varius,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faucibus</a:t>
            </a:r>
            <a:r>
              <a:rPr lang="fr-CA" sz="2400" dirty="0"/>
              <a:t> </a:t>
            </a:r>
            <a:r>
              <a:rPr lang="fr-CA" sz="2400" dirty="0" err="1"/>
              <a:t>tortor</a:t>
            </a:r>
            <a:r>
              <a:rPr lang="fr-CA" sz="2400" dirty="0"/>
              <a:t> </a:t>
            </a:r>
            <a:r>
              <a:rPr lang="fr-CA" sz="2400" dirty="0" err="1"/>
              <a:t>facilisis</a:t>
            </a:r>
            <a:r>
              <a:rPr lang="fr-CA" sz="2400" dirty="0"/>
              <a:t>. Nunc </a:t>
            </a:r>
            <a:r>
              <a:rPr lang="fr-CA" sz="2400" dirty="0" err="1"/>
              <a:t>hendrerit</a:t>
            </a:r>
            <a:r>
              <a:rPr lang="fr-CA" sz="2400" dirty="0"/>
              <a:t> </a:t>
            </a:r>
            <a:r>
              <a:rPr lang="fr-CA" sz="2400" dirty="0" err="1"/>
              <a:t>blandit</a:t>
            </a:r>
            <a:r>
              <a:rPr lang="fr-CA" sz="2400" dirty="0"/>
              <a:t> </a:t>
            </a:r>
            <a:r>
              <a:rPr lang="fr-CA" sz="2400" dirty="0" err="1"/>
              <a:t>purus</a:t>
            </a:r>
            <a:r>
              <a:rPr lang="fr-CA" sz="2400" dirty="0"/>
              <a:t>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convallis</a:t>
            </a:r>
            <a:r>
              <a:rPr lang="fr-CA" sz="2400" dirty="0"/>
              <a:t> </a:t>
            </a:r>
            <a:r>
              <a:rPr lang="fr-CA" sz="2400" dirty="0" err="1"/>
              <a:t>lectus</a:t>
            </a:r>
            <a:r>
              <a:rPr lang="fr-CA" sz="2400" dirty="0"/>
              <a:t> semper a. Morbi </a:t>
            </a:r>
            <a:r>
              <a:rPr lang="fr-CA" sz="2400" dirty="0" err="1"/>
              <a:t>velit</a:t>
            </a:r>
            <a:r>
              <a:rPr lang="fr-CA" sz="2400" dirty="0"/>
              <a:t> </a:t>
            </a:r>
            <a:r>
              <a:rPr lang="fr-CA" sz="2400" dirty="0" err="1"/>
              <a:t>enim</a:t>
            </a:r>
            <a:r>
              <a:rPr lang="fr-CA" sz="2400" dirty="0"/>
              <a:t>, </a:t>
            </a:r>
            <a:r>
              <a:rPr lang="fr-CA" sz="2400" dirty="0" err="1"/>
              <a:t>feugiat</a:t>
            </a:r>
            <a:r>
              <a:rPr lang="fr-CA" sz="2400" dirty="0"/>
              <a:t> eu </a:t>
            </a:r>
            <a:r>
              <a:rPr lang="fr-CA" sz="2400" dirty="0" err="1"/>
              <a:t>mattis</a:t>
            </a:r>
            <a:r>
              <a:rPr lang="fr-CA" sz="2400" dirty="0"/>
              <a:t> eu, </a:t>
            </a:r>
            <a:r>
              <a:rPr lang="fr-CA" sz="2400" dirty="0" err="1"/>
              <a:t>lobortis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E6BD3F-B503-9847-3C2E-5F6317E0D04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599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hape 23">
            <a:extLst>
              <a:ext uri="{FF2B5EF4-FFF2-40B4-BE49-F238E27FC236}">
                <a16:creationId xmlns:a16="http://schemas.microsoft.com/office/drawing/2014/main" id="{CCB94B77-9C48-54F8-16B7-62F731C1E33D}"/>
              </a:ext>
            </a:extLst>
          </p:cNvPr>
          <p:cNvSpPr/>
          <p:nvPr/>
        </p:nvSpPr>
        <p:spPr>
          <a:xfrm>
            <a:off x="472967" y="2583180"/>
            <a:ext cx="5114017" cy="1691640"/>
          </a:xfrm>
          <a:custGeom>
            <a:avLst/>
            <a:gdLst/>
            <a:ahLst/>
            <a:cxnLst/>
            <a:rect l="0" t="0" r="0" b="0"/>
            <a:pathLst>
              <a:path w="6479211" h="2034540">
                <a:moveTo>
                  <a:pt x="2196351" y="0"/>
                </a:moveTo>
                <a:cubicBezTo>
                  <a:pt x="2707158" y="173812"/>
                  <a:pt x="5859996" y="1388148"/>
                  <a:pt x="6479211" y="1576540"/>
                </a:cubicBezTo>
                <a:lnTo>
                  <a:pt x="6479211" y="1665440"/>
                </a:lnTo>
                <a:cubicBezTo>
                  <a:pt x="5983847" y="1747901"/>
                  <a:pt x="5552377" y="1846364"/>
                  <a:pt x="4918075" y="2034540"/>
                </a:cubicBezTo>
                <a:cubicBezTo>
                  <a:pt x="4438447" y="1876857"/>
                  <a:pt x="416827" y="559041"/>
                  <a:pt x="0" y="434086"/>
                </a:cubicBezTo>
                <a:lnTo>
                  <a:pt x="0" y="344843"/>
                </a:lnTo>
                <a:cubicBezTo>
                  <a:pt x="815454" y="236893"/>
                  <a:pt x="1645450" y="90018"/>
                  <a:pt x="2196351" y="0"/>
                </a:cubicBezTo>
                <a:close/>
              </a:path>
            </a:pathLst>
          </a:custGeom>
          <a:solidFill>
            <a:srgbClr val="74A3D6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E740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889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1D40E-283E-0586-7A9C-524E162E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F02B3B-C26F-B6B2-635E-D4DA47F70E4A}"/>
              </a:ext>
            </a:extLst>
          </p:cNvPr>
          <p:cNvSpPr/>
          <p:nvPr/>
        </p:nvSpPr>
        <p:spPr>
          <a:xfrm>
            <a:off x="4666760" y="845588"/>
            <a:ext cx="4802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texte ou photo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B98536-B18B-FEBC-BEC7-F848AB452C6C}"/>
              </a:ext>
            </a:extLst>
          </p:cNvPr>
          <p:cNvSpPr txBox="1"/>
          <p:nvPr/>
        </p:nvSpPr>
        <p:spPr>
          <a:xfrm>
            <a:off x="4701894" y="1441249"/>
            <a:ext cx="66569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Lorem ipsum </a:t>
            </a:r>
            <a:r>
              <a:rPr lang="fr-CA" sz="2400" dirty="0" err="1"/>
              <a:t>dolor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, </a:t>
            </a:r>
            <a:r>
              <a:rPr lang="fr-CA" sz="2400" dirty="0" err="1"/>
              <a:t>consectetur</a:t>
            </a:r>
            <a:r>
              <a:rPr lang="fr-CA" sz="2400" dirty="0"/>
              <a:t> </a:t>
            </a:r>
            <a:r>
              <a:rPr lang="fr-CA" sz="2400" dirty="0" err="1"/>
              <a:t>adipiscing</a:t>
            </a:r>
            <a:r>
              <a:rPr lang="fr-CA" sz="2400" dirty="0"/>
              <a:t> </a:t>
            </a:r>
            <a:r>
              <a:rPr lang="fr-CA" sz="2400" dirty="0" err="1"/>
              <a:t>elit</a:t>
            </a:r>
            <a:r>
              <a:rPr lang="fr-CA" sz="2400" dirty="0"/>
              <a:t>. </a:t>
            </a:r>
            <a:r>
              <a:rPr lang="fr-CA" sz="2400" dirty="0" err="1"/>
              <a:t>Aenean</a:t>
            </a:r>
            <a:r>
              <a:rPr lang="fr-CA" sz="2400" dirty="0"/>
              <a:t> </a:t>
            </a:r>
            <a:r>
              <a:rPr lang="fr-CA" sz="2400" dirty="0" err="1"/>
              <a:t>luctus</a:t>
            </a:r>
            <a:r>
              <a:rPr lang="fr-CA" sz="2400" dirty="0"/>
              <a:t> ex </a:t>
            </a:r>
            <a:r>
              <a:rPr lang="fr-CA" sz="2400" dirty="0" err="1"/>
              <a:t>vel</a:t>
            </a:r>
            <a:r>
              <a:rPr lang="fr-CA" sz="2400" dirty="0"/>
              <a:t> </a:t>
            </a:r>
            <a:r>
              <a:rPr lang="fr-CA" sz="2400" dirty="0" err="1"/>
              <a:t>justo</a:t>
            </a:r>
            <a:r>
              <a:rPr lang="fr-CA" sz="2400" dirty="0"/>
              <a:t> </a:t>
            </a:r>
            <a:r>
              <a:rPr lang="fr-CA" sz="2400" dirty="0" err="1"/>
              <a:t>auctor</a:t>
            </a:r>
            <a:r>
              <a:rPr lang="fr-CA" sz="2400" dirty="0"/>
              <a:t>, </a:t>
            </a:r>
            <a:r>
              <a:rPr lang="fr-CA" sz="2400" dirty="0" err="1"/>
              <a:t>viverra</a:t>
            </a:r>
            <a:r>
              <a:rPr lang="fr-CA" sz="2400" dirty="0"/>
              <a:t> </a:t>
            </a:r>
            <a:r>
              <a:rPr lang="fr-CA" sz="2400" dirty="0" err="1"/>
              <a:t>aliquet</a:t>
            </a:r>
            <a:r>
              <a:rPr lang="fr-CA" sz="2400" dirty="0"/>
              <a:t> ipsum </a:t>
            </a:r>
            <a:r>
              <a:rPr lang="fr-CA" sz="2400" dirty="0" err="1"/>
              <a:t>finibus</a:t>
            </a:r>
            <a:r>
              <a:rPr lang="fr-CA" sz="2400" dirty="0"/>
              <a:t>. </a:t>
            </a:r>
            <a:r>
              <a:rPr lang="fr-CA" sz="2400" dirty="0" err="1"/>
              <a:t>Quisque</a:t>
            </a:r>
            <a:r>
              <a:rPr lang="fr-CA" sz="2400" dirty="0"/>
              <a:t> </a:t>
            </a:r>
            <a:r>
              <a:rPr lang="fr-CA" sz="2400" dirty="0" err="1"/>
              <a:t>ornare</a:t>
            </a:r>
            <a:r>
              <a:rPr lang="fr-CA" sz="2400" dirty="0"/>
              <a:t> erat </a:t>
            </a:r>
            <a:r>
              <a:rPr lang="fr-CA" sz="2400" dirty="0" err="1"/>
              <a:t>eget</a:t>
            </a:r>
            <a:r>
              <a:rPr lang="fr-CA" sz="2400" dirty="0"/>
              <a:t> ante varius,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faucibus</a:t>
            </a:r>
            <a:r>
              <a:rPr lang="fr-CA" sz="2400" dirty="0"/>
              <a:t> </a:t>
            </a:r>
            <a:r>
              <a:rPr lang="fr-CA" sz="2400" dirty="0" err="1"/>
              <a:t>tortor</a:t>
            </a:r>
            <a:r>
              <a:rPr lang="fr-CA" sz="2400" dirty="0"/>
              <a:t> </a:t>
            </a:r>
            <a:r>
              <a:rPr lang="fr-CA" sz="2400" dirty="0" err="1"/>
              <a:t>facilisis</a:t>
            </a:r>
            <a:r>
              <a:rPr lang="fr-CA" sz="2400" dirty="0"/>
              <a:t>. Nunc </a:t>
            </a:r>
            <a:r>
              <a:rPr lang="fr-CA" sz="2400" dirty="0" err="1"/>
              <a:t>hendrerit</a:t>
            </a:r>
            <a:r>
              <a:rPr lang="fr-CA" sz="2400" dirty="0"/>
              <a:t> </a:t>
            </a:r>
            <a:r>
              <a:rPr lang="fr-CA" sz="2400" dirty="0" err="1"/>
              <a:t>blandit</a:t>
            </a:r>
            <a:r>
              <a:rPr lang="fr-CA" sz="2400" dirty="0"/>
              <a:t> </a:t>
            </a:r>
            <a:r>
              <a:rPr lang="fr-CA" sz="2400" dirty="0" err="1"/>
              <a:t>purus</a:t>
            </a:r>
            <a:r>
              <a:rPr lang="fr-CA" sz="2400" dirty="0"/>
              <a:t>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convallis</a:t>
            </a:r>
            <a:r>
              <a:rPr lang="fr-CA" sz="2400" dirty="0"/>
              <a:t> </a:t>
            </a:r>
            <a:r>
              <a:rPr lang="fr-CA" sz="2400" dirty="0" err="1"/>
              <a:t>lectus</a:t>
            </a:r>
            <a:r>
              <a:rPr lang="fr-CA" sz="2400" dirty="0"/>
              <a:t> semper a. Morbi </a:t>
            </a:r>
            <a:r>
              <a:rPr lang="fr-CA" sz="2400" dirty="0" err="1"/>
              <a:t>velit</a:t>
            </a:r>
            <a:r>
              <a:rPr lang="fr-CA" sz="2400" dirty="0"/>
              <a:t> </a:t>
            </a:r>
            <a:r>
              <a:rPr lang="fr-CA" sz="2400" dirty="0" err="1"/>
              <a:t>enim</a:t>
            </a:r>
            <a:r>
              <a:rPr lang="fr-CA" sz="2400" dirty="0"/>
              <a:t>, </a:t>
            </a:r>
            <a:r>
              <a:rPr lang="fr-CA" sz="2400" dirty="0" err="1"/>
              <a:t>feugiat</a:t>
            </a:r>
            <a:r>
              <a:rPr lang="fr-CA" sz="2400" dirty="0"/>
              <a:t> eu </a:t>
            </a:r>
            <a:r>
              <a:rPr lang="fr-CA" sz="2400" dirty="0" err="1"/>
              <a:t>mattis</a:t>
            </a:r>
            <a:r>
              <a:rPr lang="fr-CA" sz="2400" dirty="0"/>
              <a:t> eu, </a:t>
            </a:r>
            <a:r>
              <a:rPr lang="fr-CA" sz="2400" dirty="0" err="1"/>
              <a:t>lobortis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FF71E3-299D-EED2-589E-3E05C4CC78D8}"/>
              </a:ext>
            </a:extLst>
          </p:cNvPr>
          <p:cNvSpPr/>
          <p:nvPr/>
        </p:nvSpPr>
        <p:spPr>
          <a:xfrm>
            <a:off x="1" y="0"/>
            <a:ext cx="3957850" cy="6858000"/>
          </a:xfrm>
          <a:prstGeom prst="rect">
            <a:avLst/>
          </a:prstGeom>
          <a:solidFill>
            <a:srgbClr val="599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Shape 23">
            <a:extLst>
              <a:ext uri="{FF2B5EF4-FFF2-40B4-BE49-F238E27FC236}">
                <a16:creationId xmlns:a16="http://schemas.microsoft.com/office/drawing/2014/main" id="{E84D545D-B124-3FBD-B054-DD9F6B5F3708}"/>
              </a:ext>
            </a:extLst>
          </p:cNvPr>
          <p:cNvSpPr/>
          <p:nvPr/>
        </p:nvSpPr>
        <p:spPr>
          <a:xfrm>
            <a:off x="262802" y="2854353"/>
            <a:ext cx="3404951" cy="1126307"/>
          </a:xfrm>
          <a:custGeom>
            <a:avLst/>
            <a:gdLst/>
            <a:ahLst/>
            <a:cxnLst/>
            <a:rect l="0" t="0" r="0" b="0"/>
            <a:pathLst>
              <a:path w="6479211" h="2034540">
                <a:moveTo>
                  <a:pt x="2196351" y="0"/>
                </a:moveTo>
                <a:cubicBezTo>
                  <a:pt x="2707158" y="173812"/>
                  <a:pt x="5859996" y="1388148"/>
                  <a:pt x="6479211" y="1576540"/>
                </a:cubicBezTo>
                <a:lnTo>
                  <a:pt x="6479211" y="1665440"/>
                </a:lnTo>
                <a:cubicBezTo>
                  <a:pt x="5983847" y="1747901"/>
                  <a:pt x="5552377" y="1846364"/>
                  <a:pt x="4918075" y="2034540"/>
                </a:cubicBezTo>
                <a:cubicBezTo>
                  <a:pt x="4438447" y="1876857"/>
                  <a:pt x="416827" y="559041"/>
                  <a:pt x="0" y="434086"/>
                </a:cubicBezTo>
                <a:lnTo>
                  <a:pt x="0" y="344843"/>
                </a:lnTo>
                <a:cubicBezTo>
                  <a:pt x="815454" y="236893"/>
                  <a:pt x="1645450" y="90018"/>
                  <a:pt x="2196351" y="0"/>
                </a:cubicBezTo>
                <a:close/>
              </a:path>
            </a:pathLst>
          </a:custGeom>
          <a:solidFill>
            <a:srgbClr val="74A3D6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E740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2864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B9914-4575-1695-7E52-DADE61B1D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4AC1A5-EE8B-5C53-B091-D91D72F2E8BA}"/>
              </a:ext>
            </a:extLst>
          </p:cNvPr>
          <p:cNvSpPr/>
          <p:nvPr/>
        </p:nvSpPr>
        <p:spPr>
          <a:xfrm>
            <a:off x="890148" y="845588"/>
            <a:ext cx="4799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texte ou photo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E7111C-E4C0-FF32-6FE5-6DFC960D4D05}"/>
              </a:ext>
            </a:extLst>
          </p:cNvPr>
          <p:cNvSpPr txBox="1"/>
          <p:nvPr/>
        </p:nvSpPr>
        <p:spPr>
          <a:xfrm>
            <a:off x="925283" y="1441249"/>
            <a:ext cx="4931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Lorem ipsum </a:t>
            </a:r>
            <a:r>
              <a:rPr lang="fr-CA" sz="2400" dirty="0" err="1"/>
              <a:t>dolor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, </a:t>
            </a:r>
            <a:r>
              <a:rPr lang="fr-CA" sz="2400" dirty="0" err="1"/>
              <a:t>consectetur</a:t>
            </a:r>
            <a:r>
              <a:rPr lang="fr-CA" sz="2400" dirty="0"/>
              <a:t> </a:t>
            </a:r>
            <a:r>
              <a:rPr lang="fr-CA" sz="2400" dirty="0" err="1"/>
              <a:t>adipiscing</a:t>
            </a:r>
            <a:r>
              <a:rPr lang="fr-CA" sz="2400" dirty="0"/>
              <a:t> </a:t>
            </a:r>
            <a:r>
              <a:rPr lang="fr-CA" sz="2400" dirty="0" err="1"/>
              <a:t>elit</a:t>
            </a:r>
            <a:r>
              <a:rPr lang="fr-CA" sz="2400" dirty="0"/>
              <a:t>. </a:t>
            </a:r>
            <a:r>
              <a:rPr lang="fr-CA" sz="2400" dirty="0" err="1"/>
              <a:t>Aenean</a:t>
            </a:r>
            <a:r>
              <a:rPr lang="fr-CA" sz="2400" dirty="0"/>
              <a:t> </a:t>
            </a:r>
            <a:r>
              <a:rPr lang="fr-CA" sz="2400" dirty="0" err="1"/>
              <a:t>luctus</a:t>
            </a:r>
            <a:r>
              <a:rPr lang="fr-CA" sz="2400" dirty="0"/>
              <a:t> ex </a:t>
            </a:r>
            <a:r>
              <a:rPr lang="fr-CA" sz="2400" dirty="0" err="1"/>
              <a:t>vel</a:t>
            </a:r>
            <a:r>
              <a:rPr lang="fr-CA" sz="2400" dirty="0"/>
              <a:t> </a:t>
            </a:r>
            <a:r>
              <a:rPr lang="fr-CA" sz="2400" dirty="0" err="1"/>
              <a:t>justo</a:t>
            </a:r>
            <a:r>
              <a:rPr lang="fr-CA" sz="2400" dirty="0"/>
              <a:t> </a:t>
            </a:r>
            <a:r>
              <a:rPr lang="fr-CA" sz="2400" dirty="0" err="1"/>
              <a:t>auctor</a:t>
            </a:r>
            <a:r>
              <a:rPr lang="fr-CA" sz="2400" dirty="0"/>
              <a:t>, </a:t>
            </a:r>
            <a:r>
              <a:rPr lang="fr-CA" sz="2400" dirty="0" err="1"/>
              <a:t>viverra</a:t>
            </a:r>
            <a:r>
              <a:rPr lang="fr-CA" sz="2400" dirty="0"/>
              <a:t> </a:t>
            </a:r>
            <a:r>
              <a:rPr lang="fr-CA" sz="2400" dirty="0" err="1"/>
              <a:t>aliquet</a:t>
            </a:r>
            <a:r>
              <a:rPr lang="fr-CA" sz="2400" dirty="0"/>
              <a:t> ipsum </a:t>
            </a:r>
            <a:r>
              <a:rPr lang="fr-CA" sz="2400" dirty="0" err="1"/>
              <a:t>finibus</a:t>
            </a:r>
            <a:r>
              <a:rPr lang="fr-CA" sz="2400" dirty="0"/>
              <a:t>. </a:t>
            </a:r>
            <a:r>
              <a:rPr lang="fr-CA" sz="2400" dirty="0" err="1"/>
              <a:t>Quisque</a:t>
            </a:r>
            <a:r>
              <a:rPr lang="fr-CA" sz="2400" dirty="0"/>
              <a:t> </a:t>
            </a:r>
            <a:r>
              <a:rPr lang="fr-CA" sz="2400" dirty="0" err="1"/>
              <a:t>ornare</a:t>
            </a:r>
            <a:r>
              <a:rPr lang="fr-CA" sz="2400" dirty="0"/>
              <a:t> erat </a:t>
            </a:r>
            <a:r>
              <a:rPr lang="fr-CA" sz="2400" dirty="0" err="1"/>
              <a:t>eget</a:t>
            </a:r>
            <a:r>
              <a:rPr lang="fr-CA" sz="2400" dirty="0"/>
              <a:t> ante varius,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faucibus</a:t>
            </a:r>
            <a:r>
              <a:rPr lang="fr-CA" sz="2400" dirty="0"/>
              <a:t> </a:t>
            </a:r>
            <a:r>
              <a:rPr lang="fr-CA" sz="2400" dirty="0" err="1"/>
              <a:t>tortor</a:t>
            </a:r>
            <a:r>
              <a:rPr lang="fr-CA" sz="2400" dirty="0"/>
              <a:t> </a:t>
            </a:r>
            <a:r>
              <a:rPr lang="fr-CA" sz="2400" dirty="0" err="1"/>
              <a:t>facilisis</a:t>
            </a:r>
            <a:r>
              <a:rPr lang="fr-CA" sz="2400" dirty="0"/>
              <a:t>. Nunc </a:t>
            </a:r>
            <a:r>
              <a:rPr lang="fr-CA" sz="2400" dirty="0" err="1"/>
              <a:t>hendrerit</a:t>
            </a:r>
            <a:r>
              <a:rPr lang="fr-CA" sz="2400" dirty="0"/>
              <a:t> </a:t>
            </a:r>
            <a:r>
              <a:rPr lang="fr-CA" sz="2400" dirty="0" err="1"/>
              <a:t>blandit</a:t>
            </a:r>
            <a:r>
              <a:rPr lang="fr-CA" sz="2400" dirty="0"/>
              <a:t> </a:t>
            </a:r>
            <a:r>
              <a:rPr lang="fr-CA" sz="2400" dirty="0" err="1"/>
              <a:t>purus</a:t>
            </a:r>
            <a:r>
              <a:rPr lang="fr-CA" sz="2400" dirty="0"/>
              <a:t>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convallis</a:t>
            </a:r>
            <a:r>
              <a:rPr lang="fr-CA" sz="2400" dirty="0"/>
              <a:t> </a:t>
            </a:r>
            <a:r>
              <a:rPr lang="fr-CA" sz="2400" dirty="0" err="1"/>
              <a:t>lectus</a:t>
            </a:r>
            <a:r>
              <a:rPr lang="fr-CA" sz="2400" dirty="0"/>
              <a:t> semper a. Morbi </a:t>
            </a:r>
            <a:r>
              <a:rPr lang="fr-CA" sz="2400" dirty="0" err="1"/>
              <a:t>velit</a:t>
            </a:r>
            <a:r>
              <a:rPr lang="fr-CA" sz="2400" dirty="0"/>
              <a:t> </a:t>
            </a:r>
            <a:r>
              <a:rPr lang="fr-CA" sz="2400" dirty="0" err="1"/>
              <a:t>enim</a:t>
            </a:r>
            <a:r>
              <a:rPr lang="fr-CA" sz="2400" dirty="0"/>
              <a:t>, </a:t>
            </a:r>
            <a:r>
              <a:rPr lang="fr-CA" sz="2400" dirty="0" err="1"/>
              <a:t>feugiat</a:t>
            </a:r>
            <a:r>
              <a:rPr lang="fr-CA" sz="2400" dirty="0"/>
              <a:t> eu </a:t>
            </a:r>
            <a:r>
              <a:rPr lang="fr-CA" sz="2400" dirty="0" err="1"/>
              <a:t>mattis</a:t>
            </a:r>
            <a:r>
              <a:rPr lang="fr-CA" sz="2400" dirty="0"/>
              <a:t> eu, </a:t>
            </a:r>
            <a:r>
              <a:rPr lang="fr-CA" sz="2400" dirty="0" err="1"/>
              <a:t>lobortis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E25532-8EE7-0760-0858-3852EB1A760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hape 23">
            <a:extLst>
              <a:ext uri="{FF2B5EF4-FFF2-40B4-BE49-F238E27FC236}">
                <a16:creationId xmlns:a16="http://schemas.microsoft.com/office/drawing/2014/main" id="{E28A756C-B6F7-7388-C2E4-EDD72A198A77}"/>
              </a:ext>
            </a:extLst>
          </p:cNvPr>
          <p:cNvSpPr/>
          <p:nvPr/>
        </p:nvSpPr>
        <p:spPr>
          <a:xfrm>
            <a:off x="6568967" y="2583180"/>
            <a:ext cx="5114017" cy="1691640"/>
          </a:xfrm>
          <a:custGeom>
            <a:avLst/>
            <a:gdLst/>
            <a:ahLst/>
            <a:cxnLst/>
            <a:rect l="0" t="0" r="0" b="0"/>
            <a:pathLst>
              <a:path w="6479211" h="2034540">
                <a:moveTo>
                  <a:pt x="2196351" y="0"/>
                </a:moveTo>
                <a:cubicBezTo>
                  <a:pt x="2707158" y="173812"/>
                  <a:pt x="5859996" y="1388148"/>
                  <a:pt x="6479211" y="1576540"/>
                </a:cubicBezTo>
                <a:lnTo>
                  <a:pt x="6479211" y="1665440"/>
                </a:lnTo>
                <a:cubicBezTo>
                  <a:pt x="5983847" y="1747901"/>
                  <a:pt x="5552377" y="1846364"/>
                  <a:pt x="4918075" y="2034540"/>
                </a:cubicBezTo>
                <a:cubicBezTo>
                  <a:pt x="4438447" y="1876857"/>
                  <a:pt x="416827" y="559041"/>
                  <a:pt x="0" y="434086"/>
                </a:cubicBezTo>
                <a:lnTo>
                  <a:pt x="0" y="344843"/>
                </a:lnTo>
                <a:cubicBezTo>
                  <a:pt x="815454" y="236893"/>
                  <a:pt x="1645450" y="90018"/>
                  <a:pt x="2196351" y="0"/>
                </a:cubicBezTo>
                <a:close/>
              </a:path>
            </a:pathLst>
          </a:custGeom>
          <a:solidFill>
            <a:schemeClr val="accent2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E740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5316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FC263-ACE8-A360-AD12-D9A9886B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5129825-F8BA-9572-0AD9-07CA2D5AF70A}"/>
              </a:ext>
            </a:extLst>
          </p:cNvPr>
          <p:cNvSpPr/>
          <p:nvPr/>
        </p:nvSpPr>
        <p:spPr>
          <a:xfrm>
            <a:off x="890148" y="845588"/>
            <a:ext cx="4799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3200" dirty="0">
                <a:solidFill>
                  <a:srgbClr val="5992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texte ou photo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F0AE51-7BB2-8C7F-B356-C194E2EC77FF}"/>
              </a:ext>
            </a:extLst>
          </p:cNvPr>
          <p:cNvSpPr txBox="1"/>
          <p:nvPr/>
        </p:nvSpPr>
        <p:spPr>
          <a:xfrm>
            <a:off x="925282" y="1441249"/>
            <a:ext cx="65118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Lorem ipsum </a:t>
            </a:r>
            <a:r>
              <a:rPr lang="fr-CA" sz="2400" dirty="0" err="1"/>
              <a:t>dolor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, </a:t>
            </a:r>
            <a:r>
              <a:rPr lang="fr-CA" sz="2400" dirty="0" err="1"/>
              <a:t>consectetur</a:t>
            </a:r>
            <a:r>
              <a:rPr lang="fr-CA" sz="2400" dirty="0"/>
              <a:t> </a:t>
            </a:r>
            <a:r>
              <a:rPr lang="fr-CA" sz="2400" dirty="0" err="1"/>
              <a:t>adipiscing</a:t>
            </a:r>
            <a:r>
              <a:rPr lang="fr-CA" sz="2400" dirty="0"/>
              <a:t> </a:t>
            </a:r>
            <a:r>
              <a:rPr lang="fr-CA" sz="2400" dirty="0" err="1"/>
              <a:t>elit</a:t>
            </a:r>
            <a:r>
              <a:rPr lang="fr-CA" sz="2400" dirty="0"/>
              <a:t>. </a:t>
            </a:r>
            <a:r>
              <a:rPr lang="fr-CA" sz="2400" dirty="0" err="1"/>
              <a:t>Aenean</a:t>
            </a:r>
            <a:r>
              <a:rPr lang="fr-CA" sz="2400" dirty="0"/>
              <a:t> </a:t>
            </a:r>
            <a:r>
              <a:rPr lang="fr-CA" sz="2400" dirty="0" err="1"/>
              <a:t>luctus</a:t>
            </a:r>
            <a:r>
              <a:rPr lang="fr-CA" sz="2400" dirty="0"/>
              <a:t> ex </a:t>
            </a:r>
            <a:r>
              <a:rPr lang="fr-CA" sz="2400" dirty="0" err="1"/>
              <a:t>vel</a:t>
            </a:r>
            <a:r>
              <a:rPr lang="fr-CA" sz="2400" dirty="0"/>
              <a:t> </a:t>
            </a:r>
            <a:r>
              <a:rPr lang="fr-CA" sz="2400" dirty="0" err="1"/>
              <a:t>justo</a:t>
            </a:r>
            <a:r>
              <a:rPr lang="fr-CA" sz="2400" dirty="0"/>
              <a:t> </a:t>
            </a:r>
            <a:r>
              <a:rPr lang="fr-CA" sz="2400" dirty="0" err="1"/>
              <a:t>auctor</a:t>
            </a:r>
            <a:r>
              <a:rPr lang="fr-CA" sz="2400" dirty="0"/>
              <a:t>, </a:t>
            </a:r>
            <a:r>
              <a:rPr lang="fr-CA" sz="2400" dirty="0" err="1"/>
              <a:t>viverra</a:t>
            </a:r>
            <a:r>
              <a:rPr lang="fr-CA" sz="2400" dirty="0"/>
              <a:t> </a:t>
            </a:r>
            <a:r>
              <a:rPr lang="fr-CA" sz="2400" dirty="0" err="1"/>
              <a:t>aliquet</a:t>
            </a:r>
            <a:r>
              <a:rPr lang="fr-CA" sz="2400" dirty="0"/>
              <a:t> ipsum </a:t>
            </a:r>
            <a:r>
              <a:rPr lang="fr-CA" sz="2400" dirty="0" err="1"/>
              <a:t>finibus</a:t>
            </a:r>
            <a:r>
              <a:rPr lang="fr-CA" sz="2400" dirty="0"/>
              <a:t>. </a:t>
            </a:r>
            <a:r>
              <a:rPr lang="fr-CA" sz="2400" dirty="0" err="1"/>
              <a:t>Quisque</a:t>
            </a:r>
            <a:r>
              <a:rPr lang="fr-CA" sz="2400" dirty="0"/>
              <a:t> </a:t>
            </a:r>
            <a:r>
              <a:rPr lang="fr-CA" sz="2400" dirty="0" err="1"/>
              <a:t>ornare</a:t>
            </a:r>
            <a:r>
              <a:rPr lang="fr-CA" sz="2400" dirty="0"/>
              <a:t> erat </a:t>
            </a:r>
            <a:r>
              <a:rPr lang="fr-CA" sz="2400" dirty="0" err="1"/>
              <a:t>eget</a:t>
            </a:r>
            <a:r>
              <a:rPr lang="fr-CA" sz="2400" dirty="0"/>
              <a:t> ante varius,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faucibus</a:t>
            </a:r>
            <a:r>
              <a:rPr lang="fr-CA" sz="2400" dirty="0"/>
              <a:t> </a:t>
            </a:r>
            <a:r>
              <a:rPr lang="fr-CA" sz="2400" dirty="0" err="1"/>
              <a:t>tortor</a:t>
            </a:r>
            <a:r>
              <a:rPr lang="fr-CA" sz="2400" dirty="0"/>
              <a:t> </a:t>
            </a:r>
            <a:r>
              <a:rPr lang="fr-CA" sz="2400" dirty="0" err="1"/>
              <a:t>facilisis</a:t>
            </a:r>
            <a:r>
              <a:rPr lang="fr-CA" sz="2400" dirty="0"/>
              <a:t>. Nunc </a:t>
            </a:r>
            <a:r>
              <a:rPr lang="fr-CA" sz="2400" dirty="0" err="1"/>
              <a:t>hendrerit</a:t>
            </a:r>
            <a:r>
              <a:rPr lang="fr-CA" sz="2400" dirty="0"/>
              <a:t> </a:t>
            </a:r>
            <a:r>
              <a:rPr lang="fr-CA" sz="2400" dirty="0" err="1"/>
              <a:t>blandit</a:t>
            </a:r>
            <a:r>
              <a:rPr lang="fr-CA" sz="2400" dirty="0"/>
              <a:t> </a:t>
            </a:r>
            <a:r>
              <a:rPr lang="fr-CA" sz="2400" dirty="0" err="1"/>
              <a:t>purus</a:t>
            </a:r>
            <a:r>
              <a:rPr lang="fr-CA" sz="2400" dirty="0"/>
              <a:t>, </a:t>
            </a:r>
            <a:r>
              <a:rPr lang="fr-CA" sz="2400" dirty="0" err="1"/>
              <a:t>eget</a:t>
            </a:r>
            <a:r>
              <a:rPr lang="fr-CA" sz="2400" dirty="0"/>
              <a:t> </a:t>
            </a:r>
            <a:r>
              <a:rPr lang="fr-CA" sz="2400" dirty="0" err="1"/>
              <a:t>convallis</a:t>
            </a:r>
            <a:r>
              <a:rPr lang="fr-CA" sz="2400" dirty="0"/>
              <a:t> </a:t>
            </a:r>
            <a:r>
              <a:rPr lang="fr-CA" sz="2400" dirty="0" err="1"/>
              <a:t>lectus</a:t>
            </a:r>
            <a:r>
              <a:rPr lang="fr-CA" sz="2400" dirty="0"/>
              <a:t> semper a. Morbi </a:t>
            </a:r>
            <a:r>
              <a:rPr lang="fr-CA" sz="2400" dirty="0" err="1"/>
              <a:t>velit</a:t>
            </a:r>
            <a:r>
              <a:rPr lang="fr-CA" sz="2400" dirty="0"/>
              <a:t> </a:t>
            </a:r>
            <a:r>
              <a:rPr lang="fr-CA" sz="2400" dirty="0" err="1"/>
              <a:t>enim</a:t>
            </a:r>
            <a:r>
              <a:rPr lang="fr-CA" sz="2400" dirty="0"/>
              <a:t>, </a:t>
            </a:r>
            <a:r>
              <a:rPr lang="fr-CA" sz="2400" dirty="0" err="1"/>
              <a:t>feugiat</a:t>
            </a:r>
            <a:r>
              <a:rPr lang="fr-CA" sz="2400" dirty="0"/>
              <a:t> eu </a:t>
            </a:r>
            <a:r>
              <a:rPr lang="fr-CA" sz="2400" dirty="0" err="1"/>
              <a:t>mattis</a:t>
            </a:r>
            <a:r>
              <a:rPr lang="fr-CA" sz="2400" dirty="0"/>
              <a:t> eu, </a:t>
            </a:r>
            <a:r>
              <a:rPr lang="fr-CA" sz="2400" dirty="0" err="1"/>
              <a:t>lobortis</a:t>
            </a:r>
            <a:r>
              <a:rPr lang="fr-CA" sz="2400" dirty="0"/>
              <a:t> </a:t>
            </a:r>
            <a:r>
              <a:rPr lang="fr-CA" sz="2400" dirty="0" err="1"/>
              <a:t>sit</a:t>
            </a:r>
            <a:r>
              <a:rPr lang="fr-CA" sz="2400" dirty="0"/>
              <a:t> </a:t>
            </a:r>
            <a:r>
              <a:rPr lang="fr-CA" sz="2400" dirty="0" err="1"/>
              <a:t>amet</a:t>
            </a:r>
            <a:r>
              <a:rPr lang="fr-CA" sz="2400" dirty="0"/>
              <a:t> </a:t>
            </a:r>
            <a:r>
              <a:rPr lang="fr-CA" sz="2400" dirty="0" err="1"/>
              <a:t>quam</a:t>
            </a:r>
            <a:r>
              <a:rPr lang="fr-CA" sz="2400" dirty="0"/>
              <a:t>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2AECB2-6142-23DA-2F04-F18E69F9B1D9}"/>
              </a:ext>
            </a:extLst>
          </p:cNvPr>
          <p:cNvSpPr/>
          <p:nvPr/>
        </p:nvSpPr>
        <p:spPr>
          <a:xfrm>
            <a:off x="8234150" y="0"/>
            <a:ext cx="3957850" cy="6858000"/>
          </a:xfrm>
          <a:prstGeom prst="rect">
            <a:avLst/>
          </a:prstGeom>
          <a:solidFill>
            <a:srgbClr val="599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Shape 23">
            <a:extLst>
              <a:ext uri="{FF2B5EF4-FFF2-40B4-BE49-F238E27FC236}">
                <a16:creationId xmlns:a16="http://schemas.microsoft.com/office/drawing/2014/main" id="{025FF4C1-2DEB-4D7A-B587-36E5152312D8}"/>
              </a:ext>
            </a:extLst>
          </p:cNvPr>
          <p:cNvSpPr/>
          <p:nvPr/>
        </p:nvSpPr>
        <p:spPr>
          <a:xfrm>
            <a:off x="8496951" y="2854353"/>
            <a:ext cx="3404951" cy="1126307"/>
          </a:xfrm>
          <a:custGeom>
            <a:avLst/>
            <a:gdLst/>
            <a:ahLst/>
            <a:cxnLst/>
            <a:rect l="0" t="0" r="0" b="0"/>
            <a:pathLst>
              <a:path w="6479211" h="2034540">
                <a:moveTo>
                  <a:pt x="2196351" y="0"/>
                </a:moveTo>
                <a:cubicBezTo>
                  <a:pt x="2707158" y="173812"/>
                  <a:pt x="5859996" y="1388148"/>
                  <a:pt x="6479211" y="1576540"/>
                </a:cubicBezTo>
                <a:lnTo>
                  <a:pt x="6479211" y="1665440"/>
                </a:lnTo>
                <a:cubicBezTo>
                  <a:pt x="5983847" y="1747901"/>
                  <a:pt x="5552377" y="1846364"/>
                  <a:pt x="4918075" y="2034540"/>
                </a:cubicBezTo>
                <a:cubicBezTo>
                  <a:pt x="4438447" y="1876857"/>
                  <a:pt x="416827" y="559041"/>
                  <a:pt x="0" y="434086"/>
                </a:cubicBezTo>
                <a:lnTo>
                  <a:pt x="0" y="344843"/>
                </a:lnTo>
                <a:cubicBezTo>
                  <a:pt x="815454" y="236893"/>
                  <a:pt x="1645450" y="90018"/>
                  <a:pt x="2196351" y="0"/>
                </a:cubicBezTo>
                <a:close/>
              </a:path>
            </a:pathLst>
          </a:custGeom>
          <a:solidFill>
            <a:srgbClr val="74A3D6"/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EE740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488487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9">
      <a:dk1>
        <a:srgbClr val="251841"/>
      </a:dk1>
      <a:lt1>
        <a:srgbClr val="FFFFFF"/>
      </a:lt1>
      <a:dk2>
        <a:srgbClr val="1E0728"/>
      </a:dk2>
      <a:lt2>
        <a:srgbClr val="EBF6F9"/>
      </a:lt2>
      <a:accent1>
        <a:srgbClr val="5091CD"/>
      </a:accent1>
      <a:accent2>
        <a:srgbClr val="74A3D6"/>
      </a:accent2>
      <a:accent3>
        <a:srgbClr val="4879A8"/>
      </a:accent3>
      <a:accent4>
        <a:srgbClr val="B06991"/>
      </a:accent4>
      <a:accent5>
        <a:srgbClr val="0079BE"/>
      </a:accent5>
      <a:accent6>
        <a:srgbClr val="0F00FF"/>
      </a:accent6>
      <a:hlink>
        <a:srgbClr val="00A8F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</TotalTime>
  <Words>497</Words>
  <Application>Microsoft Office PowerPoint</Application>
  <PresentationFormat>Grand écran</PresentationFormat>
  <Paragraphs>23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UQAM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Gendron Richard, Martin</dc:creator>
  <cp:lastModifiedBy>Lacroix, Bobby</cp:lastModifiedBy>
  <cp:revision>100</cp:revision>
  <dcterms:created xsi:type="dcterms:W3CDTF">2025-08-11T15:44:19Z</dcterms:created>
  <dcterms:modified xsi:type="dcterms:W3CDTF">2026-08-11T18:57:54Z</dcterms:modified>
</cp:coreProperties>
</file>